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加藤丈治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CBUG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PAPI-RAPL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FreeBSD</a:t>
            </a:r>
            <a:r>
              <a:rPr kumimoji="1" lang="ja-JP" altLang="en-US" dirty="0" smtClean="0"/>
              <a:t>対応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332656"/>
            <a:ext cx="4916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CBUG 32nd 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meetings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446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Intel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の省電力機能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(RAPL)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の紹介と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FreeBSD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対応について軽く話します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１年間何もしないで焼き肉食べるのは心苦しい</a:t>
            </a:r>
            <a:r>
              <a:rPr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(^^;</a:t>
            </a:r>
            <a:endParaRPr lang="en-US" altLang="ja-JP" sz="2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アジェンダ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PAPI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PAPI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対応機能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FreeBSD</a:t>
            </a:r>
            <a:r>
              <a:rPr lang="ja-JP" altLang="en-US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FreeBSD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上での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エネルギー使用量採取の例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まとめと将来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4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RAPL</a:t>
            </a:r>
            <a:r>
              <a:rPr lang="ja-JP" altLang="en-US" dirty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213448"/>
          </a:xfrm>
        </p:spPr>
        <p:txBody>
          <a:bodyPr>
            <a:normAutofit fontScale="92500"/>
          </a:bodyPr>
          <a:lstStyle/>
          <a:p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Sandy Bridge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以降の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Intel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プロセッサ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で利用可能な電力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エネルギー消費量採取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制限機能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大きく以下の２つの機能からなる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電力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エネルギー消費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情報採取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電力消費の上限を制限する機能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PowerLimit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の４箇所に対して情報採取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電力制限を掛ける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CPU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パッケージ全体（消費量採取のみ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プロセッサコア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(Power Plane0)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内蔵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GPU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Power Plane1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仕様上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のみ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存在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DRAM(Sandy Bridge-EP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以降のサーバ系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CPU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のみ）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15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RAPL</a:t>
            </a:r>
            <a:r>
              <a:rPr lang="ja-JP" altLang="en-US" dirty="0" smtClean="0"/>
              <a:t>の使用用途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213448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パワーキャッピング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電力供給装置への過負荷を抑止、データセンタを安定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運用を図る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電力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性能のバランスを取った性能チューニング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アプリケーション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の特性（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CPU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バウンド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メモリバウンド）に合わせて、電力を分配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電力消費の削減と性能を両立したチューニング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marL="320040" lvl="1" indent="0">
              <a:buNone/>
            </a:pPr>
            <a:endParaRPr kumimoji="1" lang="en-US" altLang="ja-JP" dirty="0" smtClean="0">
              <a:solidFill>
                <a:srgbClr val="92D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kumimoji="1" lang="en-US" altLang="ja-JP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Green500</a:t>
            </a:r>
            <a:r>
              <a:rPr kumimoji="1" lang="ja-JP" altLang="en-US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の台頭に伴い</a:t>
            </a:r>
            <a:r>
              <a:rPr kumimoji="1" lang="en-US" altLang="ja-JP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HPC</a:t>
            </a:r>
            <a:r>
              <a:rPr kumimoji="1" lang="ja-JP" altLang="en-US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分野の注目が高い</a:t>
            </a:r>
            <a:r>
              <a:rPr kumimoji="1" lang="en-US" altLang="ja-JP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と思う）</a:t>
            </a:r>
            <a:endParaRPr kumimoji="1" lang="en-US" altLang="ja-JP" dirty="0" smtClean="0">
              <a:solidFill>
                <a:srgbClr val="92D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:VI-HPS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P-Scope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等でサポート、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SC12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以降の各種発表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具体的なチューニング方法については種々の方法が提案されている状況・研究段階</a:t>
            </a:r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個人的見解</a:t>
            </a:r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58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RAPL</a:t>
            </a:r>
            <a:r>
              <a:rPr kumimoji="1" lang="ja-JP" altLang="en-US" dirty="0" smtClean="0"/>
              <a:t>の情報採取の例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908720"/>
            <a:ext cx="799288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$</a:t>
            </a:r>
            <a:r>
              <a:rPr lang="en-US" altLang="ja-JP" sz="1400" dirty="0" err="1" smtClean="0"/>
              <a:t>sudo</a:t>
            </a:r>
            <a:r>
              <a:rPr lang="en-US" altLang="ja-JP" sz="1400" dirty="0" smtClean="0"/>
              <a:t> </a:t>
            </a:r>
            <a:r>
              <a:rPr lang="en-US" altLang="ja-JP" sz="1400" dirty="0"/>
              <a:t>./</a:t>
            </a:r>
            <a:r>
              <a:rPr lang="en-US" altLang="ja-JP" sz="1400" dirty="0" err="1"/>
              <a:t>rapl</a:t>
            </a:r>
            <a:r>
              <a:rPr lang="en-US" altLang="ja-JP" sz="1400" dirty="0"/>
              <a:t>-read</a:t>
            </a:r>
          </a:p>
          <a:p>
            <a:r>
              <a:rPr lang="en-US" altLang="ja-JP" sz="1400" dirty="0" smtClean="0"/>
              <a:t>CPU </a:t>
            </a:r>
            <a:r>
              <a:rPr lang="en-US" altLang="ja-JP" sz="1400" dirty="0"/>
              <a:t>model:0x3a</a:t>
            </a:r>
          </a:p>
          <a:p>
            <a:r>
              <a:rPr lang="en-US" altLang="ja-JP" sz="1400" dirty="0"/>
              <a:t>Found </a:t>
            </a:r>
            <a:r>
              <a:rPr lang="en-US" altLang="ja-JP" sz="1400" dirty="0" err="1"/>
              <a:t>Ivybridge</a:t>
            </a:r>
            <a:r>
              <a:rPr lang="en-US" altLang="ja-JP" sz="1400" dirty="0"/>
              <a:t> CPU</a:t>
            </a:r>
          </a:p>
          <a:p>
            <a:r>
              <a:rPr lang="en-US" altLang="ja-JP" sz="1400" dirty="0"/>
              <a:t>Checking core #0</a:t>
            </a:r>
          </a:p>
          <a:p>
            <a:r>
              <a:rPr lang="en-US" altLang="ja-JP" sz="1400" dirty="0"/>
              <a:t>Power units = 0.125W</a:t>
            </a:r>
          </a:p>
          <a:p>
            <a:r>
              <a:rPr lang="en-US" altLang="ja-JP" sz="1400" dirty="0"/>
              <a:t>Energy units = 0.00001526J</a:t>
            </a:r>
          </a:p>
          <a:p>
            <a:r>
              <a:rPr lang="en-US" altLang="ja-JP" sz="1400" dirty="0"/>
              <a:t>Time units = 0.00097656s</a:t>
            </a:r>
          </a:p>
          <a:p>
            <a:r>
              <a:rPr lang="en-US" altLang="ja-JP" sz="1400" dirty="0" smtClean="0"/>
              <a:t>Package </a:t>
            </a:r>
            <a:r>
              <a:rPr lang="en-US" altLang="ja-JP" sz="1400" dirty="0"/>
              <a:t>thermal spec: 77.000W</a:t>
            </a:r>
          </a:p>
          <a:p>
            <a:r>
              <a:rPr lang="en-US" altLang="ja-JP" sz="1400" dirty="0"/>
              <a:t>Package minimum power: 60.000W</a:t>
            </a:r>
          </a:p>
          <a:p>
            <a:r>
              <a:rPr lang="en-US" altLang="ja-JP" sz="1400" dirty="0"/>
              <a:t>Package maximum power: 0.000W</a:t>
            </a:r>
          </a:p>
          <a:p>
            <a:r>
              <a:rPr lang="en-US" altLang="ja-JP" sz="1400" dirty="0"/>
              <a:t>Package maximum time window: 0.000000s</a:t>
            </a:r>
          </a:p>
          <a:p>
            <a:r>
              <a:rPr lang="en-US" altLang="ja-JP" sz="1400" dirty="0"/>
              <a:t>Package power limits are locked</a:t>
            </a:r>
          </a:p>
          <a:p>
            <a:r>
              <a:rPr lang="en-US" altLang="ja-JP" sz="1400" dirty="0"/>
              <a:t>Package power limit #1: 77.000W for 0.009766s (enabled, </a:t>
            </a:r>
            <a:r>
              <a:rPr lang="en-US" altLang="ja-JP" sz="1400" dirty="0" err="1"/>
              <a:t>not_clamped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Package power limit #2: 96.250W for 0.000000s (enabled, </a:t>
            </a:r>
            <a:r>
              <a:rPr lang="en-US" altLang="ja-JP" sz="1400" dirty="0" err="1"/>
              <a:t>not_clamped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 smtClean="0"/>
              <a:t>Package </a:t>
            </a:r>
            <a:r>
              <a:rPr lang="en-US" altLang="ja-JP" sz="1400" dirty="0"/>
              <a:t>energy before: 9594.423843J</a:t>
            </a:r>
          </a:p>
          <a:p>
            <a:r>
              <a:rPr lang="en-US" altLang="ja-JP" sz="1400" dirty="0"/>
              <a:t>PP0 limits are unlocked</a:t>
            </a:r>
          </a:p>
          <a:p>
            <a:r>
              <a:rPr lang="en-US" altLang="ja-JP" sz="1400" dirty="0"/>
              <a:t>PP0 power limit #1: 0.000W for 0.000977s (disabled, </a:t>
            </a:r>
            <a:r>
              <a:rPr lang="en-US" altLang="ja-JP" sz="1400" dirty="0" err="1"/>
              <a:t>not_clamped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PowerPlane0 (core) for core 0 energy before: 35275.570145J</a:t>
            </a:r>
          </a:p>
          <a:p>
            <a:r>
              <a:rPr lang="en-US" altLang="ja-JP" sz="1400" dirty="0"/>
              <a:t>PowerPlane0 (core) for core 0 policy: 0</a:t>
            </a:r>
          </a:p>
          <a:p>
            <a:r>
              <a:rPr lang="en-US" altLang="ja-JP" sz="1400" dirty="0"/>
              <a:t>PowerPlane1 (on-core GPU if avail) before: 0.000000J</a:t>
            </a:r>
          </a:p>
          <a:p>
            <a:r>
              <a:rPr lang="en-US" altLang="ja-JP" sz="1400" dirty="0"/>
              <a:t>PowerPlane1 (on-core GPU if avail) 0 policy: 16</a:t>
            </a:r>
          </a:p>
          <a:p>
            <a:r>
              <a:rPr lang="en-US" altLang="ja-JP" sz="1400" dirty="0" smtClean="0">
                <a:solidFill>
                  <a:srgbClr val="00B050"/>
                </a:solidFill>
              </a:rPr>
              <a:t>Sleeping </a:t>
            </a:r>
            <a:r>
              <a:rPr lang="en-US" altLang="ja-JP" sz="1400" dirty="0">
                <a:solidFill>
                  <a:srgbClr val="00B050"/>
                </a:solidFill>
              </a:rPr>
              <a:t>1 second</a:t>
            </a:r>
          </a:p>
          <a:p>
            <a:r>
              <a:rPr lang="en-US" altLang="ja-JP" sz="1400" dirty="0" smtClean="0"/>
              <a:t>Package </a:t>
            </a:r>
            <a:r>
              <a:rPr lang="en-US" altLang="ja-JP" sz="1400" dirty="0"/>
              <a:t>energy after: 9602.877930  (</a:t>
            </a:r>
            <a:r>
              <a:rPr lang="en-US" altLang="ja-JP" sz="1400" b="1" dirty="0">
                <a:solidFill>
                  <a:srgbClr val="FF0000"/>
                </a:solidFill>
              </a:rPr>
              <a:t>8.454086J consumed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PowerPlane0 (core) for core 0 energy after: 35278.095779  (</a:t>
            </a:r>
            <a:r>
              <a:rPr lang="en-US" altLang="ja-JP" sz="1400" b="1" dirty="0">
                <a:solidFill>
                  <a:srgbClr val="FF0000"/>
                </a:solidFill>
              </a:rPr>
              <a:t>2.525635J consumed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PowerPlane1 (on-core GPU if avail) after: 0.000000  (0.000000J consumed</a:t>
            </a:r>
            <a:r>
              <a:rPr lang="en-US" altLang="ja-JP" sz="1400" dirty="0" smtClean="0"/>
              <a:t>)</a:t>
            </a:r>
            <a:endParaRPr lang="en-US" altLang="ja-JP" sz="1400" dirty="0"/>
          </a:p>
        </p:txBody>
      </p:sp>
      <p:sp>
        <p:nvSpPr>
          <p:cNvPr id="5" name="右中かっこ 4"/>
          <p:cNvSpPr/>
          <p:nvPr/>
        </p:nvSpPr>
        <p:spPr>
          <a:xfrm>
            <a:off x="4211960" y="1772816"/>
            <a:ext cx="504056" cy="1656184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2411596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電力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エネルギー消費採取単位情報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6948264" y="5877272"/>
            <a:ext cx="432048" cy="576064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09636" y="5733256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１秒後の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消費量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左矢印 8"/>
          <p:cNvSpPr/>
          <p:nvPr/>
        </p:nvSpPr>
        <p:spPr>
          <a:xfrm>
            <a:off x="5292080" y="5489443"/>
            <a:ext cx="216024" cy="144016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80112" y="5375861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１秒待って差分を取得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391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6948264" y="5877272"/>
            <a:ext cx="2088232" cy="7920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3200" dirty="0" smtClean="0"/>
              <a:t>PAPI</a:t>
            </a:r>
            <a:br>
              <a:rPr lang="en-US" altLang="ja-JP" sz="3200" dirty="0" smtClean="0"/>
            </a:br>
            <a:r>
              <a:rPr lang="en-US" altLang="ja-JP" sz="3200" dirty="0" smtClean="0"/>
              <a:t>Performance </a:t>
            </a:r>
            <a:r>
              <a:rPr lang="en-US" altLang="ja-JP" sz="3200" dirty="0"/>
              <a:t>Application Programming Interface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557264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性能測定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フレームワーク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ライブラリ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採取する尺度を「コンポーネント」で拡張可能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様々な尺度で性能情報を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採取、バランスの良いチューニングを行うことが可能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PAPI-5.3(?)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による電力・エネルギー情報採取に対応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222014" y="5085184"/>
            <a:ext cx="5158297" cy="48528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PAPI FRAMEWORK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843808" y="6021288"/>
            <a:ext cx="1944216" cy="57606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PAPI Component</a:t>
            </a:r>
          </a:p>
          <a:p>
            <a:pPr algn="ctr"/>
            <a:r>
              <a:rPr kumimoji="1" lang="en-US" altLang="ja-JP" dirty="0" smtClean="0"/>
              <a:t>(Network)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27584" y="6021288"/>
            <a:ext cx="1944216" cy="57606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PAPI Component</a:t>
            </a:r>
          </a:p>
          <a:p>
            <a:pPr algn="ctr"/>
            <a:r>
              <a:rPr kumimoji="1" lang="en-US" altLang="ja-JP" dirty="0" smtClean="0"/>
              <a:t>(CPU)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932040" y="6021288"/>
            <a:ext cx="1944216" cy="57606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PAPI Component</a:t>
            </a:r>
          </a:p>
          <a:p>
            <a:pPr algn="ctr"/>
            <a:r>
              <a:rPr kumimoji="1" lang="en-US" altLang="ja-JP" dirty="0" smtClean="0"/>
              <a:t>(THERMAL)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7020272" y="6021288"/>
            <a:ext cx="1944216" cy="57606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PAPI Component</a:t>
            </a:r>
          </a:p>
          <a:p>
            <a:pPr algn="ctr"/>
            <a:r>
              <a:rPr kumimoji="1" lang="en-US" altLang="ja-JP" dirty="0" smtClean="0"/>
              <a:t>(Power/Energy)</a:t>
            </a:r>
            <a:endParaRPr kumimoji="1" lang="ja-JP" altLang="en-US" dirty="0"/>
          </a:p>
        </p:txBody>
      </p:sp>
      <p:sp>
        <p:nvSpPr>
          <p:cNvPr id="11" name="右矢印 10"/>
          <p:cNvSpPr/>
          <p:nvPr/>
        </p:nvSpPr>
        <p:spPr>
          <a:xfrm rot="16200000">
            <a:off x="5562116" y="5660865"/>
            <a:ext cx="431287" cy="2880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16200000">
            <a:off x="3923589" y="5661586"/>
            <a:ext cx="432726" cy="2880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 rot="16200000">
            <a:off x="2285061" y="5662306"/>
            <a:ext cx="434165" cy="2880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 rot="16200000">
            <a:off x="7017813" y="5663706"/>
            <a:ext cx="436966" cy="2880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 rot="5400000">
            <a:off x="3158456" y="4823771"/>
            <a:ext cx="234799" cy="2880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 rot="16200000">
            <a:off x="6463061" y="4816005"/>
            <a:ext cx="250326" cy="288032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222015" y="4293096"/>
            <a:ext cx="5158297" cy="54176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性能測定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ツール</a:t>
            </a:r>
            <a:endParaRPr lang="en-US" altLang="ja-JP" sz="2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PerfSuite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en-US" altLang="ja-JP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HPCToolkit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/TAU/</a:t>
            </a:r>
            <a:r>
              <a:rPr lang="en-US" altLang="ja-JP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Scalasca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55911" y="4140696"/>
            <a:ext cx="148208" cy="152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 descr="D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6" y="4077071"/>
            <a:ext cx="958785" cy="90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左右矢印 19"/>
          <p:cNvSpPr/>
          <p:nvPr/>
        </p:nvSpPr>
        <p:spPr>
          <a:xfrm>
            <a:off x="1187624" y="4437112"/>
            <a:ext cx="1016495" cy="360040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7504" y="5013176"/>
            <a:ext cx="1320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アプリ開発者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四角形吹き出し 21"/>
          <p:cNvSpPr/>
          <p:nvPr/>
        </p:nvSpPr>
        <p:spPr>
          <a:xfrm>
            <a:off x="7596336" y="4850387"/>
            <a:ext cx="1368152" cy="594837"/>
          </a:xfrm>
          <a:prstGeom prst="wedgeRectCallout">
            <a:avLst>
              <a:gd name="adj1" fmla="val -41368"/>
              <a:gd name="adj2" fmla="val 15011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(5.3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</a:t>
            </a:r>
            <a:r>
              <a:rPr kumimoji="1"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316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PAPI</a:t>
            </a:r>
            <a:r>
              <a:rPr lang="ja-JP" altLang="en-US" dirty="0" smtClean="0"/>
              <a:t>の</a:t>
            </a:r>
            <a:r>
              <a:rPr lang="en-US" altLang="ja-JP" dirty="0" smtClean="0"/>
              <a:t>RAPL</a:t>
            </a:r>
            <a:r>
              <a:rPr lang="ja-JP" altLang="en-US" dirty="0" smtClean="0"/>
              <a:t>対応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rapl</a:t>
            </a:r>
            <a:r>
              <a:rPr lang="en-US" altLang="ja-JP" dirty="0" smtClean="0"/>
              <a:t> component)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PAPI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対応機能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lang="en-US" altLang="ja-JP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コンポーネントの追加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経由でパッケージ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コア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/DRAM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の電力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エネルギー消費量を採取する機能を提供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現状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Linux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のみに対応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lang="en-US" altLang="ja-JP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FreeBSD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でも動くようにしたい</a:t>
            </a:r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(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焼肉のために</a:t>
            </a:r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)</a:t>
            </a:r>
            <a:endParaRPr kumimoji="1"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FreeBSD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対応に向けてやったこと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FreeBSD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用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CPU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トポロジ解析ルーチン追加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(</a:t>
            </a:r>
            <a:r>
              <a:rPr lang="en-US" altLang="ja-JP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sysfs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 </a:t>
            </a:r>
            <a:r>
              <a:rPr lang="en-US" altLang="ja-JP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kern.sched.topology_spec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)</a:t>
            </a:r>
          </a:p>
          <a:p>
            <a:pPr marL="320040" lvl="1" indent="0"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「簡単に書いてるけど</a:t>
            </a:r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, XML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の解析が必要、結構面倒！」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/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MSR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レジスタアクセス部分の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FreeBSD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(/</a:t>
            </a:r>
            <a:r>
              <a:rPr lang="en-US" altLang="ja-JP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dev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en-US" altLang="ja-JP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cpu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/?/</a:t>
            </a:r>
            <a:r>
              <a:rPr lang="en-US" altLang="ja-JP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msr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</a:t>
            </a:r>
            <a:r>
              <a:rPr lang="en-US" altLang="ja-JP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pread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en-US" altLang="ja-JP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dev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en-US" altLang="ja-JP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cpuctl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en-US" altLang="ja-JP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ioctl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33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4624"/>
            <a:ext cx="7772400" cy="72494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FreeBSD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PAPI RAPL</a:t>
            </a:r>
            <a:r>
              <a:rPr lang="ja-JP" altLang="en-US" dirty="0"/>
              <a:t>使用</a:t>
            </a:r>
            <a:r>
              <a:rPr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83568" y="801216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カーネルビルド中のエネルギー消費の推移採取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Ivy Bridge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機で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パッケージ（赤）とコアのエネルギー消費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緑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を採取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コア</a:t>
            </a:r>
            <a:r>
              <a:rPr kumimoji="1"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(pp0)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よりパッケージの消費が少し多い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キャッシュでエネルギーを結構消費するということ</a:t>
            </a:r>
            <a:endParaRPr kumimoji="1" lang="en-US" altLang="ja-JP" sz="2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50" name="Picture 2" descr="Y:\Documents\Documents\workdir\20140924\RAPL-data\カーネル構築時のエネルギー遷移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8941967" cy="348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56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PAPI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 component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FreeBSD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に移植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lang="ja-JP" altLang="en-US" dirty="0" smtClean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気分良く焼き肉を食すことができます</a:t>
            </a:r>
            <a:endParaRPr lang="en-US" altLang="ja-JP" dirty="0">
              <a:solidFill>
                <a:srgbClr val="92D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コミュニティへの反映状況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PAPI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の開発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ML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に投稿済み、反応がない。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多分に、</a:t>
            </a:r>
            <a:r>
              <a:rPr lang="en-US" altLang="ja-JP" sz="2400" dirty="0" err="1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coretemp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に合わせて</a:t>
            </a:r>
            <a:r>
              <a:rPr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en-US" altLang="ja-JP" sz="2400" dirty="0" err="1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rapl_freebsd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という独立したコンポーネントにしたのが不評。</a:t>
            </a:r>
            <a:endParaRPr lang="en-US" altLang="ja-JP" sz="2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ほとんど</a:t>
            </a:r>
            <a:r>
              <a:rPr lang="en-US" altLang="ja-JP" dirty="0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Linux</a:t>
            </a:r>
            <a:r>
              <a:rPr lang="ja-JP" altLang="en-US" dirty="0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と共通なので</a:t>
            </a:r>
            <a:r>
              <a:rPr lang="en-US" altLang="ja-JP" dirty="0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en-US" altLang="ja-JP" dirty="0" err="1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rapl</a:t>
            </a:r>
            <a:r>
              <a:rPr lang="ja-JP" altLang="en-US" dirty="0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コンポーネントに差分入れる形式で再チャレンジ</a:t>
            </a:r>
            <a:endParaRPr lang="en-US" altLang="ja-JP" dirty="0">
              <a:solidFill>
                <a:srgbClr val="00B0F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将来検討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パワーキャッピングへの対応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20040" lvl="1" indent="0">
              <a:buNone/>
            </a:pP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Linux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の方もパワーキャッピングの標準コマンドがない（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Intel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のサンプルプログラム位？）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marL="320040" lvl="1" indent="0">
              <a:buNone/>
            </a:pPr>
            <a:r>
              <a:rPr kumimoji="1"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Linux</a:t>
            </a:r>
            <a:r>
              <a:rPr kumimoji="1"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の動向を見据え</a:t>
            </a:r>
            <a:r>
              <a:rPr kumimoji="1"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, </a:t>
            </a:r>
            <a:r>
              <a:rPr kumimoji="1"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パワーキャッピング機能を検討</a:t>
            </a:r>
            <a:endParaRPr kumimoji="1" lang="ja-JP" altLang="en-US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7699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107</TotalTime>
  <Words>721</Words>
  <Application>Microsoft Office PowerPoint</Application>
  <PresentationFormat>画面に合わせる (4:3)</PresentationFormat>
  <Paragraphs>115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ジャパネスク</vt:lpstr>
      <vt:lpstr>PAPI-RAPLのFreeBSD対応</vt:lpstr>
      <vt:lpstr>はじめに</vt:lpstr>
      <vt:lpstr>RAPLとは</vt:lpstr>
      <vt:lpstr>RAPLの使用用途</vt:lpstr>
      <vt:lpstr>RAPLの情報採取の例</vt:lpstr>
      <vt:lpstr>PAPI Performance Application Programming Interface</vt:lpstr>
      <vt:lpstr>PAPIのRAPL対応(rapl component)</vt:lpstr>
      <vt:lpstr>FreeBSDのPAPI RAPL使用例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PAPI-RAPLのFreeBSD対応</dc:title>
  <dc:creator>tkato</dc:creator>
  <cp:lastModifiedBy>tkato</cp:lastModifiedBy>
  <cp:revision>49</cp:revision>
  <dcterms:created xsi:type="dcterms:W3CDTF">2014-12-12T17:00:38Z</dcterms:created>
  <dcterms:modified xsi:type="dcterms:W3CDTF">2014-12-12T18:52:35Z</dcterms:modified>
</cp:coreProperties>
</file>